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  <p:sldId id="868" r:id="rId12"/>
    <p:sldId id="869" r:id="rId13"/>
    <p:sldId id="870" r:id="rId14"/>
    <p:sldId id="871" r:id="rId15"/>
    <p:sldId id="872" r:id="rId16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82" d="100"/>
          <a:sy n="82" d="100"/>
        </p:scale>
        <p:origin x="52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notesMaster" Target="notesMasters/notesMaster1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516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/>
          <p:nvPr/>
        </p:nvSpPr>
        <p:spPr bwMode="auto">
          <a:xfrm>
            <a:off x="360854" y="3059484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句意同上。根据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“Wang says that spring may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away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the beautiful autumn and the peaceful mountain village remain a special place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可知，前后句是转折对比关系，表示春天会过去，而秋天和山村依然特别；结合首字母提示可知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,while 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然而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while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last part of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poem,Wang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says that spring may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away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7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beautiful autumn and the peaceful mountain village remain a special place. In this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way,he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wants to show his love of a peaceful and harmonious life and dislike of the corruption on the royal court.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362340" y="927304"/>
            <a:ext cx="8851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while</a:t>
            </a:r>
            <a:endParaRPr lang="zh-CN" altLang="en-US" dirty="0"/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5443482"/>
            <a:ext cx="11485848" cy="646331"/>
          </a:xfrm>
          <a:prstGeom prst="rect">
            <a:avLst/>
          </a:prstGeom>
          <a:solidFill>
            <a:srgbClr val="E8F6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                    while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when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都有</a:t>
            </a:r>
            <a:r>
              <a:rPr lang="en-US" altLang="zh-CN" b="1" dirty="0" smtClean="0">
                <a:latin typeface="+mn-ea"/>
              </a:rPr>
              <a:t>“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</a:t>
            </a:r>
            <a:r>
              <a:rPr lang="en-US" altLang="zh-CN" b="1" dirty="0" smtClean="0">
                <a:latin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的时候</a:t>
            </a:r>
            <a:r>
              <a:rPr lang="en-US" altLang="zh-CN" b="1" dirty="0" smtClean="0">
                <a:latin typeface="+mn-ea"/>
              </a:rPr>
              <a:t>”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之意</a:t>
            </a:r>
            <a:r>
              <a:rPr lang="zh-CN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</a:t>
            </a: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while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可表示对比和转折之意。</a:t>
            </a:r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7780" y="5444634"/>
            <a:ext cx="1489888" cy="3835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/>
          <p:nvPr/>
        </p:nvSpPr>
        <p:spPr bwMode="auto">
          <a:xfrm>
            <a:off x="360854" y="2968892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句意：通过这种方式，他只是想表达他对宁静和谐生活的热爱以及对朝廷腐败的厌恶。根据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 this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way,he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wants to show his love of a peaceful and harmonious life and dislike of the corruption on the royal court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可知，此处需要一个副词来修饰动词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；结合首字母提示可知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,simply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仅仅，只是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simply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695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last part of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poem,Wang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says that spring may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away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7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beautiful autumn and the peaceful mountain village remain a special place. In this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way,he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wants to show his love of a peaceful and harmonious life and dislike of the corruption on the royal court.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569" y="1988547"/>
            <a:ext cx="10567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simply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/>
          <p:nvPr/>
        </p:nvSpPr>
        <p:spPr bwMode="auto">
          <a:xfrm>
            <a:off x="360854" y="299095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句意：通过描述景色，这首诗也展示了王维的性格特点。根据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describing the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scenery,the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poem also shows Wang’s characteristics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可知，此处需要一个介词；结合首字母提示可知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,by 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通过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doing </a:t>
            </a:r>
            <a:r>
              <a:rPr lang="en-US" altLang="zh-CN" b="1" u="wavy" dirty="0" err="1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通过做某事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7701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describing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scenery,the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poem also shows Wang’s characteristics. For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example,pine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trees and lotus stand for perseverance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nobility,which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means Chinese spirit nowadays.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702718" y="1366240"/>
            <a:ext cx="5437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By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/>
          <p:nvPr/>
        </p:nvSpPr>
        <p:spPr bwMode="auto">
          <a:xfrm>
            <a:off x="360854" y="2704852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句意：唐诗真的是中国传统文化的瑰宝。根据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“Tang poetry is really the treasure of traditional Chinese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可知，此处需要一个名词；结合首字母提示可知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,culture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文化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,traditional Chinese culture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中国传统文化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culture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06148"/>
            <a:ext cx="11485848" cy="120032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Tang poetry is really the treasure of traditional Chinese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It is never too late to learn.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27454" y="1697992"/>
            <a:ext cx="11184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culture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/>
          <p:nvPr/>
        </p:nvSpPr>
        <p:spPr bwMode="auto">
          <a:xfrm>
            <a:off x="358630" y="1137413"/>
            <a:ext cx="11485848" cy="2585323"/>
          </a:xfrm>
          <a:prstGeom prst="rect">
            <a:avLst/>
          </a:prstGeom>
          <a:solidFill>
            <a:srgbClr val="E8F6F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0"/>
              </a:spcAft>
            </a:pPr>
            <a:endParaRPr lang="en-US" altLang="zh-CN" sz="1200" b="1" i="1" dirty="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en-US" altLang="zh-CN" b="1" i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fresh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mountains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bare</a:t>
            </a:r>
            <a:r>
              <a:rPr lang="en-US" altLang="zh-CN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i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Autumn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permeates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evening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air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en-US" altLang="zh-CN" b="1" i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Among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pine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trees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bright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moonbeams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peer</a:t>
            </a:r>
            <a:r>
              <a:rPr lang="en-US" altLang="zh-CN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i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Over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crystal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stones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flows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clear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en-US" altLang="zh-CN" b="1" i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Bamboos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whisper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washer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b="1" i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maids</a:t>
            </a:r>
            <a:r>
              <a:rPr lang="en-US" altLang="zh-CN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i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Lotus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stirs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fishing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boat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wades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en-US" altLang="zh-CN" b="1" i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fragrant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spring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pass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away</a:t>
            </a:r>
            <a:r>
              <a:rPr lang="en-US" altLang="zh-CN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i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Still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b="1" i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place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stay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>
            <a:spLocks noGrp="1"/>
          </p:cNvSpPr>
          <p:nvPr>
            <p:ph idx="1"/>
          </p:nvPr>
        </p:nvSpPr>
        <p:spPr>
          <a:xfrm>
            <a:off x="360854" y="3712964"/>
            <a:ext cx="11485848" cy="2308324"/>
          </a:xfrm>
          <a:solidFill>
            <a:srgbClr val="E8F6FD"/>
          </a:solidFill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空山新雨后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天气晚来秋。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明月松间照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清泉石上流。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竹喧归浣女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莲动下渔舟。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/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随意春芳歇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王孙自可留。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8630" y="1045330"/>
            <a:ext cx="1897946" cy="430129"/>
          </a:xfrm>
          <a:prstGeom prst="rect">
            <a:avLst/>
          </a:prstGeom>
        </p:spPr>
      </p:pic>
      <p:pic>
        <p:nvPicPr>
          <p:cNvPr id="5" name="译文.eps" descr="id:214748682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5423" y="3872681"/>
            <a:ext cx="932180" cy="2876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08920"/>
            <a:ext cx="11485848" cy="1130246"/>
          </a:xfrm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主要介绍了唐朝著名诗人和画家王维的诗作《山居秋暝》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分析了这首诗的写作特点、表达的情感以及唐诗作为中国传统文化瑰宝的重要意义。</a:t>
            </a:r>
            <a:endParaRPr lang="zh-CN" altLang="en-US" dirty="0"/>
          </a:p>
        </p:txBody>
      </p:sp>
      <p:pic>
        <p:nvPicPr>
          <p:cNvPr id="3" name="语篇导航-DA.eps" descr="id:21474863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77736" y="2794987"/>
            <a:ext cx="1917070" cy="46811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526" y="1268760"/>
            <a:ext cx="10769358" cy="13280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128788"/>
            <a:ext cx="11485848" cy="230695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fresh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mountains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bare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Autumn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permeates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渗透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evening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Among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pine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trees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bright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moonbeams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peer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Over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crystal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stones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flows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Bamboos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whisper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washer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maids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Lotus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stirs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fishing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boat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wades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fragrant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spring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away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Still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place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177843" y="1621820"/>
            <a:ext cx="3834725" cy="4887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88198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above eight sentences are from a famous poem “Autumn Evening in the Mountains” which was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Wang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Wei,a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well-known poet and painter who lived during the Tang Dynasty. He has won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praise for “having poetry in his painting and painting in his poetry”.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804059" y="1953230"/>
            <a:ext cx="11416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written</a:t>
            </a:r>
            <a:endParaRPr lang="zh-CN" altLang="en-US" dirty="0"/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3495015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句意：上面这八句诗出自一首著名的诗《山居秋暝》，它是由王维所写。根据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“The above eight sentences are from a famous poem </a:t>
            </a:r>
            <a:r>
              <a:rPr lang="en-US" altLang="zh-CN" b="1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‘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Autumn Evening in the Mountains’ which was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by Wang Wei”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可知，此处考查被动语态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 done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，表示诗是被王维写的；结合首字母提示可知，此处应用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write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的过去分词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written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written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3619593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句意：他因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诗中有画，画中有诗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而赢得了高度赞扬。根据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“He has won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praise for </a:t>
            </a:r>
            <a:r>
              <a:rPr lang="en-US" altLang="zh-CN" b="1" dirty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‘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having poetry in his painting and painting in his poetry’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可知，此处需要一个形容词来修饰名词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praise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high praise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高度赞扬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high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above eight sentences are from a famous poem “Autumn Evening in the Mountains” which was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Wang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Wei,a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well-known poet and painter who lived during the Tang Dynasty. He has won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praise for “having poetry in his painting and painting in his poetry”.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720499" y="2570790"/>
            <a:ext cx="7665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high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/>
          <p:nvPr/>
        </p:nvSpPr>
        <p:spPr bwMode="auto">
          <a:xfrm>
            <a:off x="360854" y="2968892"/>
            <a:ext cx="11485848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句意：在开头，王维向读者展示了一片晴朗的天空，还有月光和远处山峦的景色。根据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“Wang shows readers a clear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sky,with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moonlight and a view of mountains far away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Moving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closer,he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describes the pine trees and flowing water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可知，此处描述王维写诗的顺序，一开始展示的是天空等景象；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结合首字母提示可知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,beginning 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开头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beginning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    in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beginning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开始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at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beginning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of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b="1" dirty="0">
                <a:solidFill>
                  <a:srgbClr val="00B0F0"/>
                </a:solidFill>
                <a:latin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初期。</a:t>
            </a:r>
            <a:endParaRPr lang="zh-CN" altLang="en-US" dirty="0">
              <a:solidFill>
                <a:srgbClr val="00B0F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Wang describes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scenery,he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does it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carefully,like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drawing a painting. In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Wang shows readers a clear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sky,with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moonlight and a view of mountains far away. Moving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closer,he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describes the pine trees and flowing water. Wang also shows the power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poem.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describes in the poem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green,white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cyan.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1342207"/>
            <a:ext cx="14847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beginning</a:t>
            </a:r>
            <a:endParaRPr lang="zh-CN" altLang="en-US" dirty="0"/>
          </a:p>
        </p:txBody>
      </p:sp>
      <p:pic>
        <p:nvPicPr>
          <p:cNvPr id="5" name="箭头右.eps" descr="id:2147488849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766615" y="5733257"/>
            <a:ext cx="576064" cy="4537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/>
          <p:nvPr/>
        </p:nvSpPr>
        <p:spPr bwMode="auto">
          <a:xfrm>
            <a:off x="360854" y="3742358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句意：他在诗中描述的一切都是绿色、白色和青色。根据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describes in the poem is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green,white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cyan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可知，此处需要一个词作主语；结合首字母提示可知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,everything 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一切事物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符合语境，作主语表示诗中描述的所有事物。故填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Everything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Wang describes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scenery,he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does it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carefully,like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drawing a painting. In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Wang shows readers a clear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sky,with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moonlight and a view of mountains far away. Moving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closer,he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describes the pine trees and flowing water. Wang also shows the power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poem.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describes in the poem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green,white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cyan.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655046" y="2680849"/>
            <a:ext cx="16546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Everything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/>
          <p:nvPr/>
        </p:nvSpPr>
        <p:spPr bwMode="auto">
          <a:xfrm>
            <a:off x="360854" y="289688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句意：这些色彩可以营造出一种宁静和谐的氛围。根据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“These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colours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can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a peaceful and harmonious atmosphere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可知，此处需要一个动词，情态动词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can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后接动词原形；结合首字母提示可知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,create 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创造，营造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create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98180"/>
            <a:ext cx="11485848" cy="120032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peaceful and harmonious atmosphere. This makes it easier for readers to imagine the beauty of the landscape.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862958" y="1905035"/>
            <a:ext cx="9805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create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/>
          <p:nvPr/>
        </p:nvSpPr>
        <p:spPr bwMode="auto">
          <a:xfrm>
            <a:off x="360854" y="2968892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句意：在诗的最后部分，王维说春天可能会过去，然而美丽的秋天和宁静的山村仍然是一个特别的地方。根据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“Wang says that spring may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away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 beautiful autumn and the peaceful mountain village remain a special place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en-US" altLang="zh-CN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Though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fragrant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spring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may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pass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away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可知，此处考查短语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pass away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过去，消逝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，情态动词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may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后接动词原形。故填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pass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695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last part of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poem,Wang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says that spring may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away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7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beautiful autumn and the peaceful mountain village remain a special place. In this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way, 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wants to show his love of a peaceful and harmonious life and dislike of the corruption on the royal court.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183438" y="792775"/>
            <a:ext cx="7505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pass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5463</Words>
  <Application>WPS 演示</Application>
  <PresentationFormat>自定义</PresentationFormat>
  <Paragraphs>84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4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單行道</cp:lastModifiedBy>
  <cp:revision>466</cp:revision>
  <dcterms:created xsi:type="dcterms:W3CDTF">2020-11-06T05:24:00Z</dcterms:created>
  <dcterms:modified xsi:type="dcterms:W3CDTF">2025-09-18T04:00:10Z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183F53B07990440590EEDC2FFA382F57_12</vt:lpwstr>
  </property>
</Properties>
</file>